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</p:sldIdLst>
  <p:sldSz cx="51206400" cy="38404800"/>
  <p:notesSz cx="700405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E4EA"/>
    <a:srgbClr val="E4C2DF"/>
    <a:srgbClr val="EAEAEA"/>
    <a:srgbClr val="006699"/>
    <a:srgbClr val="CCECFF"/>
    <a:srgbClr val="F8F8F8"/>
    <a:srgbClr val="003A74"/>
    <a:srgbClr val="FFFF66"/>
    <a:srgbClr val="366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0" autoAdjust="0"/>
    <p:restoredTop sz="94676" autoAdjust="0"/>
  </p:normalViewPr>
  <p:slideViewPr>
    <p:cSldViewPr>
      <p:cViewPr>
        <p:scale>
          <a:sx n="20" d="100"/>
          <a:sy n="20" d="100"/>
        </p:scale>
        <p:origin x="946" y="10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 joshi" userId="29a4e76e23253628" providerId="LiveId" clId="{2277E65D-11B8-4FA1-B1F8-0BEB0D9E9565}"/>
    <pc:docChg chg="modSld">
      <pc:chgData name="sneha joshi" userId="29a4e76e23253628" providerId="LiveId" clId="{2277E65D-11B8-4FA1-B1F8-0BEB0D9E9565}" dt="2021-11-18T10:05:28.675" v="6" actId="1076"/>
      <pc:docMkLst>
        <pc:docMk/>
      </pc:docMkLst>
      <pc:sldChg chg="modSp mod">
        <pc:chgData name="sneha joshi" userId="29a4e76e23253628" providerId="LiveId" clId="{2277E65D-11B8-4FA1-B1F8-0BEB0D9E9565}" dt="2021-11-18T10:05:28.675" v="6" actId="1076"/>
        <pc:sldMkLst>
          <pc:docMk/>
          <pc:sldMk cId="0" sldId="256"/>
        </pc:sldMkLst>
        <pc:spChg chg="mod">
          <ac:chgData name="sneha joshi" userId="29a4e76e23253628" providerId="LiveId" clId="{2277E65D-11B8-4FA1-B1F8-0BEB0D9E9565}" dt="2021-11-18T10:05:28.675" v="6" actId="1076"/>
          <ac:spMkLst>
            <pc:docMk/>
            <pc:sldMk cId="0" sldId="256"/>
            <ac:spMk id="7" creationId="{B71B34D1-47F7-4880-8FA7-615AB3A1B5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96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7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10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97000">
              <a:schemeClr val="accent3">
                <a:lumMod val="20000"/>
                <a:lumOff val="80000"/>
              </a:schemeClr>
            </a:gs>
            <a:gs pos="9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ACFAA-B267-4A54-9D8E-ECA5E135B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0499" y="152400"/>
            <a:ext cx="32845701" cy="2706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621D1-A29F-42B1-BD3C-524D79680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 rot="16200000">
            <a:off x="-10915650" y="18535651"/>
            <a:ext cx="23850602" cy="18669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49262B-2230-4F7D-B4DC-CF28B36B314F}"/>
              </a:ext>
            </a:extLst>
          </p:cNvPr>
          <p:cNvCxnSpPr>
            <a:cxnSpLocks/>
          </p:cNvCxnSpPr>
          <p:nvPr userDrawn="1"/>
        </p:nvCxnSpPr>
        <p:spPr>
          <a:xfrm>
            <a:off x="10591800" y="76200"/>
            <a:ext cx="0" cy="38252400"/>
          </a:xfrm>
          <a:prstGeom prst="line">
            <a:avLst/>
          </a:prstGeom>
          <a:ln w="762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E736DA-0B46-4AA0-B96F-9E06F8D30A8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29400"/>
            <a:ext cx="51054000" cy="0"/>
          </a:xfrm>
          <a:prstGeom prst="line">
            <a:avLst/>
          </a:prstGeom>
          <a:ln w="762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0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23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67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8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3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10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4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3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0427-2616-40B8-B01C-9D013A687E0D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F4CC-EE58-45A1-ABAB-37D35D9E6DDF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30881-7D88-4EBC-BAB7-5C7AEC8BE7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0" y="38100000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2587328" y="6910888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66685" tIns="266685" rIns="266685" bIns="266685" anchor="ctr" anchorCtr="0"/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2587328" y="307512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66685" tIns="266685" rIns="266685" bIns="266685" anchor="ctr" anchorCtr="0"/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181" name="Text Box 133"/>
          <p:cNvSpPr txBox="1">
            <a:spLocks noChangeArrowheads="1"/>
          </p:cNvSpPr>
          <p:nvPr/>
        </p:nvSpPr>
        <p:spPr bwMode="auto">
          <a:xfrm>
            <a:off x="2837349" y="32351400"/>
            <a:ext cx="4953000" cy="3198549"/>
          </a:xfrm>
          <a:prstGeom prst="rect">
            <a:avLst/>
          </a:prstGeom>
          <a:noFill/>
          <a:ln>
            <a:noFill/>
          </a:ln>
          <a:effectLst/>
        </p:spPr>
        <p:txBody>
          <a:bodyPr lIns="266685" tIns="266685" rIns="266685" bIns="266685"/>
          <a:lstStyle/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&lt;your name&gt;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&lt;organization name&gt;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</a:p>
        </p:txBody>
      </p:sp>
      <p:sp>
        <p:nvSpPr>
          <p:cNvPr id="30" name="Text Box 137">
            <a:extLst>
              <a:ext uri="{FF2B5EF4-FFF2-40B4-BE49-F238E27FC236}">
                <a16:creationId xmlns:a16="http://schemas.microsoft.com/office/drawing/2014/main" id="{C733339F-B270-418D-AE5F-B09AF7EE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7559" y="7993800"/>
            <a:ext cx="12812400" cy="16466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lIns="213348" tIns="213348" rIns="213348" bIns="213348">
            <a:spAutoFit/>
          </a:bodyPr>
          <a:lstStyle/>
          <a:p>
            <a:pPr defTabSz="3839949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B34D1-47F7-4880-8FA7-615AB3A1B5B9}"/>
              </a:ext>
            </a:extLst>
          </p:cNvPr>
          <p:cNvSpPr txBox="1"/>
          <p:nvPr/>
        </p:nvSpPr>
        <p:spPr>
          <a:xfrm>
            <a:off x="284649" y="1700689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Organization’s</a:t>
            </a:r>
          </a:p>
          <a:p>
            <a:pPr algn="ctr"/>
            <a:r>
              <a:rPr lang="en-US" sz="7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IN" sz="7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4472CC-0926-45A7-AB9C-D2D493852DB4}"/>
              </a:ext>
            </a:extLst>
          </p:cNvPr>
          <p:cNvSpPr txBox="1"/>
          <p:nvPr/>
        </p:nvSpPr>
        <p:spPr>
          <a:xfrm>
            <a:off x="26822400" y="3787676"/>
            <a:ext cx="7891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your Poster </a:t>
            </a:r>
          </a:p>
          <a:p>
            <a:pPr algn="ctr"/>
            <a:r>
              <a:rPr lang="en-US" sz="7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en-IN" sz="7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C5F5C-1532-4259-A379-BFEB00639D3B}"/>
              </a:ext>
            </a:extLst>
          </p:cNvPr>
          <p:cNvSpPr txBox="1"/>
          <p:nvPr/>
        </p:nvSpPr>
        <p:spPr>
          <a:xfrm>
            <a:off x="48234600" y="4955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2B0842-9E29-42B8-B513-1BB494050F6F}"/>
              </a:ext>
            </a:extLst>
          </p:cNvPr>
          <p:cNvSpPr/>
          <p:nvPr/>
        </p:nvSpPr>
        <p:spPr>
          <a:xfrm>
            <a:off x="11371749" y="7315200"/>
            <a:ext cx="12555051" cy="2148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80C4AE-335C-4D6E-BB19-04C1DA6FC213}"/>
              </a:ext>
            </a:extLst>
          </p:cNvPr>
          <p:cNvSpPr/>
          <p:nvPr/>
        </p:nvSpPr>
        <p:spPr>
          <a:xfrm>
            <a:off x="24266173" y="7467600"/>
            <a:ext cx="12843227" cy="2133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F39EFB1-0F19-4587-8AB9-9C04B8189F81}"/>
              </a:ext>
            </a:extLst>
          </p:cNvPr>
          <p:cNvSpPr/>
          <p:nvPr/>
        </p:nvSpPr>
        <p:spPr>
          <a:xfrm>
            <a:off x="37601173" y="7467600"/>
            <a:ext cx="12843227" cy="2133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62CEA0D-5777-41FB-BE52-9C0B614CE2CE}"/>
              </a:ext>
            </a:extLst>
          </p:cNvPr>
          <p:cNvSpPr/>
          <p:nvPr/>
        </p:nvSpPr>
        <p:spPr>
          <a:xfrm>
            <a:off x="11303860" y="29641800"/>
            <a:ext cx="39140540" cy="66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7F7F7F"/>
      </a:dk1>
      <a:lt1>
        <a:srgbClr val="EBDAE2"/>
      </a:lt1>
      <a:dk2>
        <a:srgbClr val="6F3B55"/>
      </a:dk2>
      <a:lt2>
        <a:srgbClr val="EBDAE2"/>
      </a:lt2>
      <a:accent1>
        <a:srgbClr val="FFFFFF"/>
      </a:accent1>
      <a:accent2>
        <a:srgbClr val="C490AA"/>
      </a:accent2>
      <a:accent3>
        <a:srgbClr val="D7B5C6"/>
      </a:accent3>
      <a:accent4>
        <a:srgbClr val="D7B5C6"/>
      </a:accent4>
      <a:accent5>
        <a:srgbClr val="D7B5C6"/>
      </a:accent5>
      <a:accent6>
        <a:srgbClr val="D7B5C6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25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Genigraphics 800.790.4001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</dc:title>
  <dc:creator>Genigraphics 800.790.4001</dc:creator>
  <dc:description>To order poster prints visit us at www.genigraphics.com</dc:description>
  <cp:lastModifiedBy>sneha joshi</cp:lastModifiedBy>
  <cp:revision>36</cp:revision>
  <dcterms:created xsi:type="dcterms:W3CDTF">2008-05-03T03:01:56Z</dcterms:created>
  <dcterms:modified xsi:type="dcterms:W3CDTF">2021-11-18T10:05:42Z</dcterms:modified>
</cp:coreProperties>
</file>